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5143500" type="screen16x9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E5FF"/>
    <a:srgbClr val="7D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4395" autoAdjust="0"/>
  </p:normalViewPr>
  <p:slideViewPr>
    <p:cSldViewPr>
      <p:cViewPr varScale="1">
        <p:scale>
          <a:sx n="103" d="100"/>
          <a:sy n="103" d="100"/>
        </p:scale>
        <p:origin x="-90" y="-11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5.xml"/><Relationship Id="rId3" Type="http://schemas.openxmlformats.org/officeDocument/2006/relationships/slide" Target="../slides/slide3.xml"/><Relationship Id="rId7" Type="http://schemas.openxmlformats.org/officeDocument/2006/relationships/slide" Target="../slides/slide6.xml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slide" Target="../slides/slide8.xml"/><Relationship Id="rId5" Type="http://schemas.openxmlformats.org/officeDocument/2006/relationships/slide" Target="../slides/slide7.xml"/><Relationship Id="rId4" Type="http://schemas.openxmlformats.org/officeDocument/2006/relationships/slide" Target="../slides/sl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09650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link policies">
            <a:hlinkClick r:id="rId3" action="ppaction://hlinksldjump"/>
          </p:cNvPr>
          <p:cNvSpPr/>
          <p:nvPr userDrawn="1"/>
        </p:nvSpPr>
        <p:spPr>
          <a:xfrm>
            <a:off x="152400" y="1581150"/>
            <a:ext cx="1066800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nk phone">
            <a:hlinkClick r:id="rId4" action="ppaction://hlinksldjump"/>
          </p:cNvPr>
          <p:cNvSpPr/>
          <p:nvPr userDrawn="1"/>
        </p:nvSpPr>
        <p:spPr>
          <a:xfrm>
            <a:off x="1295400" y="2444262"/>
            <a:ext cx="8382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nk email">
            <a:hlinkClick r:id="rId5" action="ppaction://hlinksldjump"/>
          </p:cNvPr>
          <p:cNvSpPr/>
          <p:nvPr userDrawn="1"/>
        </p:nvSpPr>
        <p:spPr>
          <a:xfrm>
            <a:off x="2667000" y="1885950"/>
            <a:ext cx="685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k video">
            <a:hlinkClick r:id="rId6" action="ppaction://hlinksldjump"/>
          </p:cNvPr>
          <p:cNvSpPr/>
          <p:nvPr userDrawn="1"/>
        </p:nvSpPr>
        <p:spPr>
          <a:xfrm>
            <a:off x="3429000" y="1885950"/>
            <a:ext cx="7620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nk paper">
            <a:hlinkClick r:id="rId7" action="ppaction://hlinksldjump"/>
          </p:cNvPr>
          <p:cNvSpPr/>
          <p:nvPr userDrawn="1"/>
        </p:nvSpPr>
        <p:spPr>
          <a:xfrm>
            <a:off x="5105400" y="2800350"/>
            <a:ext cx="144780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ink files">
            <a:hlinkClick r:id="rId8" action="ppaction://hlinksldjump"/>
          </p:cNvPr>
          <p:cNvSpPr/>
          <p:nvPr userDrawn="1"/>
        </p:nvSpPr>
        <p:spPr>
          <a:xfrm>
            <a:off x="7511143" y="1371600"/>
            <a:ext cx="1447800" cy="3562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772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 color-wall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9BE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color"/>
          <p:cNvSpPr/>
          <p:nvPr userDrawn="1"/>
        </p:nvSpPr>
        <p:spPr>
          <a:xfrm>
            <a:off x="0" y="4705350"/>
            <a:ext cx="9144000" cy="43815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esk body"/>
          <p:cNvSpPr/>
          <p:nvPr userDrawn="1"/>
        </p:nvSpPr>
        <p:spPr>
          <a:xfrm>
            <a:off x="0" y="3403023"/>
            <a:ext cx="7315200" cy="168332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esk shadow"/>
          <p:cNvSpPr/>
          <p:nvPr userDrawn="1"/>
        </p:nvSpPr>
        <p:spPr>
          <a:xfrm>
            <a:off x="0" y="3200400"/>
            <a:ext cx="7315200" cy="24938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esktop"/>
          <p:cNvSpPr/>
          <p:nvPr userDrawn="1"/>
        </p:nvSpPr>
        <p:spPr>
          <a:xfrm>
            <a:off x="0" y="3188277"/>
            <a:ext cx="7315200" cy="21474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laptop"/>
          <p:cNvGrpSpPr/>
          <p:nvPr userDrawn="1"/>
        </p:nvGrpSpPr>
        <p:grpSpPr>
          <a:xfrm>
            <a:off x="2489519" y="1723517"/>
            <a:ext cx="2022764" cy="1465365"/>
            <a:chOff x="2489519" y="1723517"/>
            <a:chExt cx="2022764" cy="1465365"/>
          </a:xfrm>
        </p:grpSpPr>
        <p:sp>
          <p:nvSpPr>
            <p:cNvPr id="12" name="Rounded Rectangle 11"/>
            <p:cNvSpPr/>
            <p:nvPr userDrawn="1"/>
          </p:nvSpPr>
          <p:spPr>
            <a:xfrm>
              <a:off x="2559270" y="1723517"/>
              <a:ext cx="1883263" cy="1395009"/>
            </a:xfrm>
            <a:prstGeom prst="roundRect">
              <a:avLst>
                <a:gd name="adj" fmla="val 6411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 userDrawn="1"/>
          </p:nvSpPr>
          <p:spPr>
            <a:xfrm>
              <a:off x="2616759" y="1783805"/>
              <a:ext cx="1775533" cy="1405077"/>
            </a:xfrm>
            <a:prstGeom prst="roundRect">
              <a:avLst>
                <a:gd name="adj" fmla="val 3899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 userDrawn="1"/>
          </p:nvSpPr>
          <p:spPr>
            <a:xfrm>
              <a:off x="2489519" y="3048776"/>
              <a:ext cx="2022764" cy="13950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manuals"/>
          <p:cNvGrpSpPr/>
          <p:nvPr userDrawn="1"/>
        </p:nvGrpSpPr>
        <p:grpSpPr>
          <a:xfrm>
            <a:off x="111909" y="1664024"/>
            <a:ext cx="1100771" cy="1535002"/>
            <a:chOff x="111909" y="1664024"/>
            <a:chExt cx="1100771" cy="1535002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11909" y="1664024"/>
              <a:ext cx="441198" cy="153500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 userDrawn="1"/>
          </p:nvSpPr>
          <p:spPr>
            <a:xfrm>
              <a:off x="222208" y="1875431"/>
              <a:ext cx="220600" cy="220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53107" y="1664024"/>
              <a:ext cx="441198" cy="153500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663406" y="1875431"/>
              <a:ext cx="220600" cy="220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992080" y="1985730"/>
              <a:ext cx="220600" cy="12132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paper"/>
          <p:cNvGrpSpPr/>
          <p:nvPr userDrawn="1"/>
        </p:nvGrpSpPr>
        <p:grpSpPr>
          <a:xfrm>
            <a:off x="5158154" y="2881346"/>
            <a:ext cx="1330036" cy="288813"/>
            <a:chOff x="5158154" y="2881346"/>
            <a:chExt cx="1330036" cy="288813"/>
          </a:xfrm>
        </p:grpSpPr>
        <p:sp>
          <p:nvSpPr>
            <p:cNvPr id="20" name="Rectangle 19"/>
            <p:cNvSpPr/>
            <p:nvPr userDrawn="1"/>
          </p:nvSpPr>
          <p:spPr>
            <a:xfrm>
              <a:off x="5158154" y="3087032"/>
              <a:ext cx="1330036" cy="831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5158154" y="2984189"/>
              <a:ext cx="1330036" cy="831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5158154" y="2881346"/>
              <a:ext cx="1330036" cy="831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phone"/>
          <p:cNvGrpSpPr/>
          <p:nvPr userDrawn="1"/>
        </p:nvGrpSpPr>
        <p:grpSpPr>
          <a:xfrm>
            <a:off x="1371600" y="2638887"/>
            <a:ext cx="824926" cy="550286"/>
            <a:chOff x="5088591" y="1009427"/>
            <a:chExt cx="824926" cy="550286"/>
          </a:xfrm>
        </p:grpSpPr>
        <p:sp>
          <p:nvSpPr>
            <p:cNvPr id="25" name="Flowchart: Delay 24"/>
            <p:cNvSpPr/>
            <p:nvPr/>
          </p:nvSpPr>
          <p:spPr>
            <a:xfrm rot="16200000">
              <a:off x="5407969" y="690049"/>
              <a:ext cx="186169" cy="824926"/>
            </a:xfrm>
            <a:prstGeom prst="flowChartDelay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rapezoid 25"/>
            <p:cNvSpPr/>
            <p:nvPr/>
          </p:nvSpPr>
          <p:spPr>
            <a:xfrm>
              <a:off x="5158154" y="1102512"/>
              <a:ext cx="685800" cy="457201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email"/>
          <p:cNvGrpSpPr/>
          <p:nvPr userDrawn="1"/>
        </p:nvGrpSpPr>
        <p:grpSpPr>
          <a:xfrm>
            <a:off x="2749674" y="1937628"/>
            <a:ext cx="514101" cy="362895"/>
            <a:chOff x="2126963" y="-1314450"/>
            <a:chExt cx="1295401" cy="914400"/>
          </a:xfrm>
          <a:solidFill>
            <a:schemeClr val="bg1"/>
          </a:solidFill>
        </p:grpSpPr>
        <p:sp>
          <p:nvSpPr>
            <p:cNvPr id="28" name="Rectangle 27"/>
            <p:cNvSpPr/>
            <p:nvPr/>
          </p:nvSpPr>
          <p:spPr>
            <a:xfrm>
              <a:off x="2126963" y="-1314450"/>
              <a:ext cx="1295400" cy="914400"/>
            </a:xfrm>
            <a:prstGeom prst="rect">
              <a:avLst/>
            </a:prstGeom>
            <a:grp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/>
            <p:cNvSpPr/>
            <p:nvPr/>
          </p:nvSpPr>
          <p:spPr>
            <a:xfrm>
              <a:off x="2126964" y="-1085850"/>
              <a:ext cx="1295400" cy="685800"/>
            </a:xfrm>
            <a:prstGeom prst="triangle">
              <a:avLst/>
            </a:prstGeom>
            <a:grp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Isosceles Triangle 29"/>
            <p:cNvSpPr/>
            <p:nvPr/>
          </p:nvSpPr>
          <p:spPr>
            <a:xfrm rot="10800000">
              <a:off x="2126963" y="-1314450"/>
              <a:ext cx="1285352" cy="685800"/>
            </a:xfrm>
            <a:prstGeom prst="triangle">
              <a:avLst/>
            </a:prstGeom>
            <a:grp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video"/>
          <p:cNvGrpSpPr/>
          <p:nvPr userDrawn="1"/>
        </p:nvGrpSpPr>
        <p:grpSpPr>
          <a:xfrm>
            <a:off x="3429000" y="1981660"/>
            <a:ext cx="727668" cy="936048"/>
            <a:chOff x="1007780" y="3697389"/>
            <a:chExt cx="3221738" cy="4144338"/>
          </a:xfrm>
        </p:grpSpPr>
        <p:sp>
          <p:nvSpPr>
            <p:cNvPr id="32" name="Rectangle 31"/>
            <p:cNvSpPr/>
            <p:nvPr/>
          </p:nvSpPr>
          <p:spPr>
            <a:xfrm>
              <a:off x="1007780" y="3697389"/>
              <a:ext cx="3221738" cy="41443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294576" y="5574774"/>
              <a:ext cx="2646904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294576" y="5846917"/>
              <a:ext cx="2646904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294576" y="6119060"/>
              <a:ext cx="2646904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294576" y="6391203"/>
              <a:ext cx="2646904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294576" y="6663346"/>
              <a:ext cx="2646904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294576" y="6935489"/>
              <a:ext cx="2646904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294576" y="7207632"/>
              <a:ext cx="2646904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294576" y="7479774"/>
              <a:ext cx="2646904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294576" y="3949750"/>
              <a:ext cx="2646904" cy="1419629"/>
            </a:xfrm>
            <a:prstGeom prst="rect">
              <a:avLst/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Isosceles Triangle 41"/>
            <p:cNvSpPr/>
            <p:nvPr/>
          </p:nvSpPr>
          <p:spPr>
            <a:xfrm rot="5400000">
              <a:off x="2260612" y="4375589"/>
              <a:ext cx="716072" cy="61730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file cabinet"/>
          <p:cNvGrpSpPr/>
          <p:nvPr userDrawn="1"/>
        </p:nvGrpSpPr>
        <p:grpSpPr>
          <a:xfrm>
            <a:off x="7315200" y="1033896"/>
            <a:ext cx="1828800" cy="4052454"/>
            <a:chOff x="7315200" y="1033896"/>
            <a:chExt cx="1828800" cy="4052454"/>
          </a:xfrm>
        </p:grpSpPr>
        <p:sp>
          <p:nvSpPr>
            <p:cNvPr id="23" name="cab"/>
            <p:cNvSpPr/>
            <p:nvPr userDrawn="1"/>
          </p:nvSpPr>
          <p:spPr>
            <a:xfrm>
              <a:off x="7315200" y="1033896"/>
              <a:ext cx="1828800" cy="405245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drawer1"/>
            <p:cNvGrpSpPr/>
            <p:nvPr userDrawn="1"/>
          </p:nvGrpSpPr>
          <p:grpSpPr>
            <a:xfrm>
              <a:off x="7481454" y="1371600"/>
              <a:ext cx="1496291" cy="1108336"/>
              <a:chOff x="7481454" y="1371600"/>
              <a:chExt cx="1496291" cy="1108336"/>
            </a:xfrm>
          </p:grpSpPr>
          <p:grpSp>
            <p:nvGrpSpPr>
              <p:cNvPr id="43" name="dra"/>
              <p:cNvGrpSpPr/>
              <p:nvPr userDrawn="1"/>
            </p:nvGrpSpPr>
            <p:grpSpPr>
              <a:xfrm>
                <a:off x="7481454" y="1371600"/>
                <a:ext cx="1496291" cy="1108336"/>
                <a:chOff x="3114401" y="5335214"/>
                <a:chExt cx="1496291" cy="1108336"/>
              </a:xfrm>
            </p:grpSpPr>
            <p:sp>
              <p:nvSpPr>
                <p:cNvPr id="44" name="Rectangle 43"/>
                <p:cNvSpPr/>
                <p:nvPr/>
              </p:nvSpPr>
              <p:spPr>
                <a:xfrm>
                  <a:off x="3114401" y="5361006"/>
                  <a:ext cx="1496291" cy="1082544"/>
                </a:xfrm>
                <a:prstGeom prst="rect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3114401" y="5335214"/>
                  <a:ext cx="1496291" cy="1082544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2" name="Rectangle 51"/>
              <p:cNvSpPr/>
              <p:nvPr userDrawn="1"/>
            </p:nvSpPr>
            <p:spPr>
              <a:xfrm>
                <a:off x="7981949" y="1550933"/>
                <a:ext cx="495300" cy="27786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drawer2"/>
            <p:cNvGrpSpPr/>
            <p:nvPr userDrawn="1"/>
          </p:nvGrpSpPr>
          <p:grpSpPr>
            <a:xfrm>
              <a:off x="7481454" y="2628900"/>
              <a:ext cx="1496291" cy="1108336"/>
              <a:chOff x="7481454" y="2628900"/>
              <a:chExt cx="1496291" cy="1108336"/>
            </a:xfrm>
          </p:grpSpPr>
          <p:grpSp>
            <p:nvGrpSpPr>
              <p:cNvPr id="46" name="Group 45"/>
              <p:cNvGrpSpPr/>
              <p:nvPr userDrawn="1"/>
            </p:nvGrpSpPr>
            <p:grpSpPr>
              <a:xfrm>
                <a:off x="7481454" y="2628900"/>
                <a:ext cx="1496291" cy="1108336"/>
                <a:chOff x="3114401" y="5335214"/>
                <a:chExt cx="1496291" cy="1108336"/>
              </a:xfrm>
            </p:grpSpPr>
            <p:sp>
              <p:nvSpPr>
                <p:cNvPr id="47" name="Rectangle 46"/>
                <p:cNvSpPr/>
                <p:nvPr/>
              </p:nvSpPr>
              <p:spPr>
                <a:xfrm>
                  <a:off x="3114401" y="5361006"/>
                  <a:ext cx="1496291" cy="1082544"/>
                </a:xfrm>
                <a:prstGeom prst="rect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3114401" y="5335214"/>
                  <a:ext cx="1496291" cy="1082544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3" name="Rectangle 52"/>
              <p:cNvSpPr/>
              <p:nvPr userDrawn="1"/>
            </p:nvSpPr>
            <p:spPr>
              <a:xfrm>
                <a:off x="7981949" y="2806210"/>
                <a:ext cx="495300" cy="27786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drawer3"/>
            <p:cNvGrpSpPr/>
            <p:nvPr userDrawn="1"/>
          </p:nvGrpSpPr>
          <p:grpSpPr>
            <a:xfrm>
              <a:off x="7481454" y="3886200"/>
              <a:ext cx="1496291" cy="1108336"/>
              <a:chOff x="7481454" y="3886200"/>
              <a:chExt cx="1496291" cy="1108336"/>
            </a:xfrm>
          </p:grpSpPr>
          <p:grpSp>
            <p:nvGrpSpPr>
              <p:cNvPr id="49" name="Group 48"/>
              <p:cNvGrpSpPr/>
              <p:nvPr userDrawn="1"/>
            </p:nvGrpSpPr>
            <p:grpSpPr>
              <a:xfrm>
                <a:off x="7481454" y="3886200"/>
                <a:ext cx="1496291" cy="1108336"/>
                <a:chOff x="3114401" y="5335214"/>
                <a:chExt cx="1496291" cy="1108336"/>
              </a:xfrm>
            </p:grpSpPr>
            <p:sp>
              <p:nvSpPr>
                <p:cNvPr id="50" name="Rectangle 49"/>
                <p:cNvSpPr/>
                <p:nvPr/>
              </p:nvSpPr>
              <p:spPr>
                <a:xfrm>
                  <a:off x="3114401" y="5361006"/>
                  <a:ext cx="1496291" cy="1082544"/>
                </a:xfrm>
                <a:prstGeom prst="rect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3114401" y="5335214"/>
                  <a:ext cx="1496291" cy="1082544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4" name="Rectangle 53"/>
              <p:cNvSpPr/>
              <p:nvPr userDrawn="1"/>
            </p:nvSpPr>
            <p:spPr>
              <a:xfrm>
                <a:off x="7981949" y="4038600"/>
                <a:ext cx="495300" cy="27786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230341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slide" Target="slide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7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838200" y="371475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You’ll need to figure out what.</a:t>
            </a:r>
            <a:endParaRPr lang="en-US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09600" y="285750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Something happened</a:t>
            </a:r>
            <a:r>
              <a:rPr lang="en-US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 </a:t>
            </a:r>
            <a:endParaRPr lang="en-US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3" name="Female 19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899"/>
          <a:stretch/>
        </p:blipFill>
        <p:spPr>
          <a:xfrm>
            <a:off x="4724400" y="590550"/>
            <a:ext cx="4191501" cy="4552950"/>
          </a:xfrm>
          <a:prstGeom prst="rect">
            <a:avLst/>
          </a:prstGeom>
          <a:effectLst/>
        </p:spPr>
      </p:pic>
      <p:sp>
        <p:nvSpPr>
          <p:cNvPr id="84" name="get started button">
            <a:hlinkClick r:id="rId5" action="ppaction://hlinksldjump"/>
          </p:cNvPr>
          <p:cNvSpPr/>
          <p:nvPr/>
        </p:nvSpPr>
        <p:spPr>
          <a:xfrm>
            <a:off x="2209800" y="4324350"/>
            <a:ext cx="1752600" cy="533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GET STARTED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598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7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838200" y="3714750"/>
            <a:ext cx="579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Something happened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 Go through the office and collect information that you think is important to figure out what happened.</a:t>
            </a:r>
            <a:endParaRPr lang="en-US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088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1262699" y="361950"/>
            <a:ext cx="5138101" cy="4419600"/>
            <a:chOff x="381000" y="514350"/>
            <a:chExt cx="5138101" cy="4419600"/>
          </a:xfrm>
        </p:grpSpPr>
        <p:sp>
          <p:nvSpPr>
            <p:cNvPr id="14" name="Rectangle 13"/>
            <p:cNvSpPr/>
            <p:nvPr/>
          </p:nvSpPr>
          <p:spPr>
            <a:xfrm>
              <a:off x="1219201" y="514350"/>
              <a:ext cx="4299900" cy="4419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719530" y="726311"/>
              <a:ext cx="3657600" cy="411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1000" y="514350"/>
              <a:ext cx="914399" cy="44196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676400" y="668371"/>
              <a:ext cx="3657600" cy="411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33399" y="775216"/>
              <a:ext cx="609600" cy="609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1340300" y="1147951"/>
              <a:ext cx="609600" cy="249836"/>
              <a:chOff x="1524000" y="-428625"/>
              <a:chExt cx="1162050" cy="476249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2209800" y="-428625"/>
                <a:ext cx="476250" cy="47624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1524000" y="-304801"/>
                <a:ext cx="1000126" cy="228599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1340300" y="2618953"/>
              <a:ext cx="609600" cy="249836"/>
              <a:chOff x="1524000" y="-428625"/>
              <a:chExt cx="1162050" cy="476249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2209800" y="-428625"/>
                <a:ext cx="476250" cy="47624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1524000" y="-304801"/>
                <a:ext cx="1000126" cy="228599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1340300" y="4089954"/>
              <a:ext cx="609600" cy="249836"/>
              <a:chOff x="1524000" y="-428625"/>
              <a:chExt cx="1162050" cy="476249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2209800" y="-428625"/>
                <a:ext cx="476250" cy="47624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1524000" y="-304801"/>
                <a:ext cx="1000126" cy="228599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91499" y="74295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POLICIES &amp; MANUALS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62899" y="1200150"/>
            <a:ext cx="3124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Lorem ipsum dolor sit amet, consectetuer adipiscing elit. Maecenas porttitor congue massa. 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 err="1" smtClean="0">
                <a:latin typeface="Century Gothic" panose="020B0502020202020204" pitchFamily="34" charset="0"/>
              </a:rPr>
              <a:t>Fusce</a:t>
            </a:r>
            <a:r>
              <a:rPr lang="en-US" dirty="0" smtClean="0">
                <a:latin typeface="Century Gothic" panose="020B0502020202020204" pitchFamily="34" charset="0"/>
              </a:rPr>
              <a:t> posuere, magna sed pulvinar ultricies, purus lectus malesuada libero, sit amet commodo magna eros quis </a:t>
            </a:r>
            <a:r>
              <a:rPr lang="en-US" dirty="0" err="1" smtClean="0">
                <a:latin typeface="Century Gothic" panose="020B0502020202020204" pitchFamily="34" charset="0"/>
              </a:rPr>
              <a:t>urna</a:t>
            </a:r>
            <a:r>
              <a:rPr lang="en-US" dirty="0" smtClean="0">
                <a:latin typeface="Century Gothic" panose="020B0502020202020204" pitchFamily="34" charset="0"/>
              </a:rPr>
              <a:t>.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Multiply 6">
            <a:hlinkClick r:id="rId3" action="ppaction://hlinksldjump"/>
          </p:cNvPr>
          <p:cNvSpPr/>
          <p:nvPr/>
        </p:nvSpPr>
        <p:spPr>
          <a:xfrm>
            <a:off x="5852466" y="562050"/>
            <a:ext cx="352802" cy="352802"/>
          </a:xfrm>
          <a:prstGeom prst="mathMultiply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749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ular Callout 8"/>
          <p:cNvSpPr/>
          <p:nvPr/>
        </p:nvSpPr>
        <p:spPr>
          <a:xfrm>
            <a:off x="2572505" y="727894"/>
            <a:ext cx="3528463" cy="2834456"/>
          </a:xfrm>
          <a:prstGeom prst="wedgeRectCallout">
            <a:avLst>
              <a:gd name="adj1" fmla="val -70785"/>
              <a:gd name="adj2" fmla="val 2519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72504" y="895350"/>
            <a:ext cx="3528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PHONE CONVERSATION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06611" y="1353378"/>
            <a:ext cx="3316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Lorem ipsum dolor sit amet, consectetuer adipiscing elit. Maecenas porttitor congue massa. 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2" name="Multiply 11">
            <a:hlinkClick r:id="rId3" action="ppaction://hlinksldjump"/>
          </p:cNvPr>
          <p:cNvSpPr/>
          <p:nvPr/>
        </p:nvSpPr>
        <p:spPr>
          <a:xfrm>
            <a:off x="5754987" y="741912"/>
            <a:ext cx="352802" cy="352802"/>
          </a:xfrm>
          <a:prstGeom prst="mathMultiply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979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091762" y="666750"/>
            <a:ext cx="6680638" cy="3657600"/>
            <a:chOff x="1091762" y="666750"/>
            <a:chExt cx="6680638" cy="3657600"/>
          </a:xfrm>
        </p:grpSpPr>
        <p:sp>
          <p:nvSpPr>
            <p:cNvPr id="8" name="Rectangle 7"/>
            <p:cNvSpPr/>
            <p:nvPr/>
          </p:nvSpPr>
          <p:spPr>
            <a:xfrm>
              <a:off x="1091762" y="666750"/>
              <a:ext cx="3257550" cy="3657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343400" y="666750"/>
              <a:ext cx="3257550" cy="36576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514850" y="666750"/>
              <a:ext cx="3257550" cy="762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1447800" y="525081"/>
            <a:ext cx="3505200" cy="411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00" y="75206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FILES &amp; FOLDERS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1209260"/>
            <a:ext cx="3124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Lorem ipsum dolor sit amet, consectetuer adipiscing elit. Maecenas porttitor congue massa. 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 err="1" smtClean="0">
                <a:latin typeface="Century Gothic" panose="020B0502020202020204" pitchFamily="34" charset="0"/>
              </a:rPr>
              <a:t>Fusce</a:t>
            </a:r>
            <a:r>
              <a:rPr lang="en-US" dirty="0" smtClean="0">
                <a:latin typeface="Century Gothic" panose="020B0502020202020204" pitchFamily="34" charset="0"/>
              </a:rPr>
              <a:t> posuere, magna sed pulvinar ultricies, purus lectus malesuada libero, sit amet commodo magna eros quis </a:t>
            </a:r>
            <a:r>
              <a:rPr lang="en-US" dirty="0" err="1" smtClean="0">
                <a:latin typeface="Century Gothic" panose="020B0502020202020204" pitchFamily="34" charset="0"/>
              </a:rPr>
              <a:t>urna</a:t>
            </a:r>
            <a:r>
              <a:rPr lang="en-US" dirty="0" smtClean="0">
                <a:latin typeface="Century Gothic" panose="020B0502020202020204" pitchFamily="34" charset="0"/>
              </a:rPr>
              <a:t>.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24400" y="2799173"/>
            <a:ext cx="20574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724400" y="2810254"/>
            <a:ext cx="2066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NOTES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21" name="Multiply 20">
            <a:hlinkClick r:id="rId3" action="ppaction://hlinksldjump"/>
          </p:cNvPr>
          <p:cNvSpPr/>
          <p:nvPr/>
        </p:nvSpPr>
        <p:spPr>
          <a:xfrm>
            <a:off x="7419598" y="694948"/>
            <a:ext cx="352802" cy="352802"/>
          </a:xfrm>
          <a:prstGeom prst="mathMultiply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654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 rot="256734">
            <a:off x="2004738" y="668370"/>
            <a:ext cx="3505200" cy="411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402017">
            <a:off x="2129820" y="567424"/>
            <a:ext cx="3505200" cy="411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28800" y="668371"/>
            <a:ext cx="3505200" cy="411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00" y="89535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IMPORTANT DOCUMENTS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1352550"/>
            <a:ext cx="3124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Lorem ipsum dolor sit amet, consectetuer adipiscing elit. Maecenas porttitor congue massa. 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 err="1" smtClean="0">
                <a:latin typeface="Century Gothic" panose="020B0502020202020204" pitchFamily="34" charset="0"/>
              </a:rPr>
              <a:t>Fusce</a:t>
            </a:r>
            <a:r>
              <a:rPr lang="en-US" dirty="0" smtClean="0">
                <a:latin typeface="Century Gothic" panose="020B0502020202020204" pitchFamily="34" charset="0"/>
              </a:rPr>
              <a:t> posuere, magna sed pulvinar ultricies, purus lectus malesuada libero, sit amet commodo magna eros quis </a:t>
            </a:r>
            <a:r>
              <a:rPr lang="en-US" dirty="0" err="1" smtClean="0">
                <a:latin typeface="Century Gothic" panose="020B0502020202020204" pitchFamily="34" charset="0"/>
              </a:rPr>
              <a:t>urna</a:t>
            </a:r>
            <a:r>
              <a:rPr lang="en-US" dirty="0" smtClean="0">
                <a:latin typeface="Century Gothic" panose="020B0502020202020204" pitchFamily="34" charset="0"/>
              </a:rPr>
              <a:t>.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5" name="Multiply 14">
            <a:hlinkClick r:id="rId3" action="ppaction://hlinksldjump"/>
          </p:cNvPr>
          <p:cNvSpPr/>
          <p:nvPr/>
        </p:nvSpPr>
        <p:spPr>
          <a:xfrm>
            <a:off x="4981198" y="689130"/>
            <a:ext cx="352802" cy="352802"/>
          </a:xfrm>
          <a:prstGeom prst="mathMultiply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832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828800" y="668371"/>
            <a:ext cx="3505200" cy="4114800"/>
            <a:chOff x="1828800" y="668371"/>
            <a:chExt cx="3505200" cy="4114800"/>
          </a:xfrm>
        </p:grpSpPr>
        <p:sp>
          <p:nvSpPr>
            <p:cNvPr id="4" name="Rectangle 3"/>
            <p:cNvSpPr/>
            <p:nvPr/>
          </p:nvSpPr>
          <p:spPr>
            <a:xfrm>
              <a:off x="1828800" y="668371"/>
              <a:ext cx="3505200" cy="4114800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bg1">
                  <a:lumMod val="85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209800" y="754618"/>
              <a:ext cx="2667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Century Gothic" panose="020B0502020202020204" pitchFamily="34" charset="0"/>
                </a:rPr>
                <a:t>EMAIL</a:t>
              </a:r>
              <a:endParaRPr lang="en-US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28800" y="668371"/>
              <a:ext cx="3505200" cy="91277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28800" y="1238250"/>
              <a:ext cx="3505200" cy="342900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bg1">
                  <a:lumMod val="85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1657350"/>
            <a:ext cx="3124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entury Gothic" panose="020B0502020202020204" pitchFamily="34" charset="0"/>
              </a:rPr>
              <a:t>Bob,</a:t>
            </a:r>
          </a:p>
          <a:p>
            <a:endParaRPr lang="en-US" sz="1200" dirty="0">
              <a:latin typeface="Century Gothic" panose="020B0502020202020204" pitchFamily="34" charset="0"/>
            </a:endParaRPr>
          </a:p>
          <a:p>
            <a:r>
              <a:rPr lang="en-US" sz="1200" dirty="0" err="1" smtClean="0">
                <a:latin typeface="Century Gothic" panose="020B0502020202020204" pitchFamily="34" charset="0"/>
              </a:rPr>
              <a:t>Lorem</a:t>
            </a:r>
            <a:r>
              <a:rPr lang="en-US" sz="1200" dirty="0" smtClean="0">
                <a:latin typeface="Century Gothic" panose="020B0502020202020204" pitchFamily="34" charset="0"/>
              </a:rPr>
              <a:t> ipsum dolor sit amet, consectetuer adipiscing elit. Maecenas porttitor </a:t>
            </a:r>
            <a:r>
              <a:rPr lang="en-US" sz="1200" dirty="0" err="1" smtClean="0">
                <a:latin typeface="Century Gothic" panose="020B0502020202020204" pitchFamily="34" charset="0"/>
              </a:rPr>
              <a:t>congue</a:t>
            </a:r>
            <a:r>
              <a:rPr lang="en-US" sz="1200" dirty="0" smtClean="0">
                <a:latin typeface="Century Gothic" panose="020B0502020202020204" pitchFamily="34" charset="0"/>
              </a:rPr>
              <a:t> </a:t>
            </a:r>
            <a:r>
              <a:rPr lang="en-US" sz="1200" dirty="0" err="1" smtClean="0">
                <a:latin typeface="Century Gothic" panose="020B0502020202020204" pitchFamily="34" charset="0"/>
              </a:rPr>
              <a:t>massa</a:t>
            </a:r>
            <a:r>
              <a:rPr lang="en-US" sz="1200" dirty="0" smtClean="0">
                <a:latin typeface="Century Gothic" panose="020B0502020202020204" pitchFamily="34" charset="0"/>
              </a:rPr>
              <a:t>.</a:t>
            </a:r>
          </a:p>
          <a:p>
            <a:endParaRPr lang="en-US" sz="1200" dirty="0">
              <a:latin typeface="Century Gothic" panose="020B0502020202020204" pitchFamily="34" charset="0"/>
            </a:endParaRPr>
          </a:p>
          <a:p>
            <a:r>
              <a:rPr lang="en-US" sz="1200" dirty="0" smtClean="0">
                <a:latin typeface="Century Gothic" panose="020B0502020202020204" pitchFamily="34" charset="0"/>
              </a:rPr>
              <a:t>Ted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1200" y="678418"/>
            <a:ext cx="2667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entury Gothic" panose="020B0502020202020204" pitchFamily="34" charset="0"/>
              </a:rPr>
              <a:t>From: Ted@company.com</a:t>
            </a:r>
            <a:endParaRPr lang="en-US" sz="1100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1200" y="970061"/>
            <a:ext cx="2667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entury Gothic" panose="020B0502020202020204" pitchFamily="34" charset="0"/>
              </a:rPr>
              <a:t>To: Bob@company.com</a:t>
            </a:r>
            <a:endParaRPr lang="en-US" sz="1100" dirty="0"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81200" y="1271081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entury Gothic" panose="020B0502020202020204" pitchFamily="34" charset="0"/>
              </a:rPr>
              <a:t>Re: something happened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10" name="Multiply 9">
            <a:hlinkClick r:id="rId3" action="ppaction://hlinksldjump"/>
          </p:cNvPr>
          <p:cNvSpPr/>
          <p:nvPr/>
        </p:nvSpPr>
        <p:spPr>
          <a:xfrm>
            <a:off x="4970839" y="727214"/>
            <a:ext cx="352802" cy="352802"/>
          </a:xfrm>
          <a:prstGeom prst="mathMultiply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08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09550"/>
            <a:ext cx="7086600" cy="457362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80392" y="416527"/>
            <a:ext cx="7068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VIDEO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10" name="Multiply 9">
            <a:hlinkClick r:id="rId3" action="ppaction://hlinksldjump"/>
          </p:cNvPr>
          <p:cNvSpPr/>
          <p:nvPr/>
        </p:nvSpPr>
        <p:spPr>
          <a:xfrm>
            <a:off x="7495797" y="240126"/>
            <a:ext cx="352802" cy="352802"/>
          </a:xfrm>
          <a:prstGeom prst="mathMultiply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0" y="241935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Insert video here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283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8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TAG_BACKING_FORM_KEY" val="3999828-c:\users\tom\desktop\flatdesk-explore\flatdesk-explore.pptx"/>
  <p:tag name="ARTICULATE_PRESENTER_VERSION" val="7"/>
  <p:tag name="ARTICULATE_USED_PAGE_ORIENTATION" val="1"/>
  <p:tag name="ARTICULATE_USED_PAGE_SIZE" val="15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0"/>
  <p:tag name="ARTICULATE_NAV_LEVEL" val="1"/>
  <p:tag name="ARTICULATE_SLIDE_PRESENTER_GUID" val="cdad43fc-8385-4f92-9f49-62d554140648"/>
  <p:tag name="ARTICULATE_SLIDE_PAUSE" val="1"/>
  <p:tag name="ARTICULATE_LOCK_SLIDE" val="0"/>
  <p:tag name="ARTICULATE_HIDE_SLIDE" val="0"/>
  <p:tag name="ARTICULATE_PLAYER_CONTROL_PREVIOUS" val="False"/>
  <p:tag name="ARTICULATE_PLAYER_CONTROL_NEXT" val="Fals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1"/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1"/>
  <p:tag name="ARTICULATE_NAV_LEVEL" val="1"/>
  <p:tag name="ARTICULATE_SLIDE_PRESENTER_GUID" val="cdad43fc-8385-4f92-9f49-62d554140648"/>
  <p:tag name="ARTICULATE_SLIDE_PAUSE" val="1"/>
  <p:tag name="ARTICULATE_LOCK_SLIDE" val="0"/>
  <p:tag name="ARTICULATE_HIDE_SLIDE" val="0"/>
  <p:tag name="ARTICULATE_PLAYER_CONTROL_PREVIOUS" val="False"/>
  <p:tag name="ARTICULATE_PLAYER_CONTROL_NEXT" val="Fals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1"/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2"/>
  <p:tag name="ARTICULATE_NAV_LEVEL" val="1"/>
  <p:tag name="ARTICULATE_SLIDE_PRESENTER_GUID" val="cdad43fc-8385-4f92-9f49-62d554140648"/>
  <p:tag name="ARTICULATE_SLIDE_PAUSE" val="1"/>
  <p:tag name="ARTICULATE_LOCK_SLIDE" val="0"/>
  <p:tag name="ARTICULATE_HIDE_SLIDE" val="0"/>
  <p:tag name="ARTICULATE_PLAYER_CONTROL_PREVIOUS" val="False"/>
  <p:tag name="ARTICULATE_PLAYER_CONTROL_NEXT" val="Fals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1"/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6"/>
  <p:tag name="ARTICULATE_NAV_LEVEL" val="1"/>
  <p:tag name="ARTICULATE_SLIDE_PRESENTER_GUID" val="cdad43fc-8385-4f92-9f49-62d554140648"/>
  <p:tag name="ARTICULATE_SLIDE_PAUSE" val="1"/>
  <p:tag name="ARTICULATE_LOCK_SLIDE" val="0"/>
  <p:tag name="ARTICULATE_HIDE_SLIDE" val="0"/>
  <p:tag name="ARTICULATE_PLAYER_CONTROL_PREVIOUS" val="False"/>
  <p:tag name="ARTICULATE_PLAYER_CONTROL_NEXT" val="Fals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1"/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CHARACTER_FILE" val=".\characters\0d01b0f7-8c4f-437f-9477-6e5dbba10211.emf"/>
  <p:tag name="ARTICULATE_CHARACTER_TYPE" val="illustrated"/>
  <p:tag name="ARTICULATE_CHARACTER_ID" val="Female 19"/>
  <p:tag name="ARTICULATE_CHARACTER_EXPRESSION" val="19/f19_5_suprised_head_side_standing.wmf"/>
  <p:tag name="ARTICULATE_CHARACTER_POSE" val="19/f19_11_alarmed_body_side_standing.wmf"/>
  <p:tag name="ARTICULATE_CHARACTER_FLIP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3"/>
  <p:tag name="ARTICULATE_NAV_LEVEL" val="1"/>
  <p:tag name="ARTICULATE_SLIDE_PRESENTER_GUID" val="cdad43fc-8385-4f92-9f49-62d554140648"/>
  <p:tag name="ARTICULATE_SLIDE_PAUSE" val="1"/>
  <p:tag name="ARTICULATE_LOCK_SLIDE" val="0"/>
  <p:tag name="ARTICULATE_HIDE_SLIDE" val="0"/>
  <p:tag name="ARTICULATE_PLAYER_CONTROL_PREVIOUS" val="False"/>
  <p:tag name="ARTICULATE_PLAYER_CONTROL_NEXT" val="Fals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1"/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SLIDE_PRESENTER_GUID" val="cdad43fc-8385-4f92-9f49-62d554140648"/>
  <p:tag name="ARTICULATE_SLIDE_PAUSE" val="1"/>
  <p:tag name="ARTICULATE_LOCK_SLIDE" val="0"/>
  <p:tag name="ARTICULATE_HIDE_SLIDE" val="0"/>
  <p:tag name="ARTICULATE_PLAYER_CONTROL_PREVIOUS" val="False"/>
  <p:tag name="ARTICULATE_PLAYER_CONTROL_NEXT" val="Fals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1"/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8"/>
  <p:tag name="ARTICULATE_NAV_LEVEL" val="1"/>
  <p:tag name="ARTICULATE_SLIDE_PRESENTER_GUID" val="cdad43fc-8385-4f92-9f49-62d554140648"/>
  <p:tag name="ARTICULATE_SLIDE_PAUSE" val="1"/>
  <p:tag name="ARTICULATE_LOCK_SLIDE" val="0"/>
  <p:tag name="ARTICULATE_HIDE_SLIDE" val="0"/>
  <p:tag name="ARTICULATE_PLAYER_CONTROL_PREVIOUS" val="False"/>
  <p:tag name="ARTICULATE_PLAYER_CONTROL_NEXT" val="Fals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1"/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9"/>
  <p:tag name="ARTICULATE_NAV_LEVEL" val="1"/>
  <p:tag name="ARTICULATE_SLIDE_PRESENTER_GUID" val="cdad43fc-8385-4f92-9f49-62d554140648"/>
  <p:tag name="ARTICULATE_SLIDE_PAUSE" val="1"/>
  <p:tag name="ARTICULATE_LOCK_SLIDE" val="0"/>
  <p:tag name="ARTICULATE_HIDE_SLIDE" val="0"/>
  <p:tag name="ARTICULATE_PLAYER_CONTROL_PREVIOUS" val="False"/>
  <p:tag name="ARTICULATE_PLAYER_CONTROL_NEXT" val="Fals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1"/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208</Words>
  <Application>Microsoft Office PowerPoint</Application>
  <PresentationFormat>On-screen Show (16:9)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Situation</vt:lpstr>
      <vt:lpstr>Main</vt:lpstr>
      <vt:lpstr>Policies</vt:lpstr>
      <vt:lpstr>Phone</vt:lpstr>
      <vt:lpstr>Files</vt:lpstr>
      <vt:lpstr>Paper</vt:lpstr>
      <vt:lpstr>Email</vt:lpstr>
      <vt:lpstr>Video</vt:lpstr>
    </vt:vector>
  </TitlesOfParts>
  <Company>Articulate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Kuhlmann</dc:creator>
  <cp:lastModifiedBy>Tom Kuhlmann</cp:lastModifiedBy>
  <cp:revision>38</cp:revision>
  <dcterms:created xsi:type="dcterms:W3CDTF">2014-04-02T21:43:11Z</dcterms:created>
  <dcterms:modified xsi:type="dcterms:W3CDTF">2014-04-21T16:41:33Z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Presentation1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7</vt:lpwstr>
  </property>
  <property fmtid="{D5CDD505-2E9C-101B-9397-08002B2CF9AE}" pid="5" name="ArticulateGUID">
    <vt:lpwstr>30D0FA2B-3C1D-4200-B426-C91D76C89DAE</vt:lpwstr>
  </property>
  <property fmtid="{D5CDD505-2E9C-101B-9397-08002B2CF9AE}" pid="6" name="ArticulateProjectFull">
    <vt:lpwstr>C:\Users\Tom\Desktop\flat-desktop-explore\PowerPoint\flatdesk-explore.ppta</vt:lpwstr>
  </property>
</Properties>
</file>