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96301" autoAdjust="0"/>
  </p:normalViewPr>
  <p:slideViewPr>
    <p:cSldViewPr snapToGrid="0">
      <p:cViewPr varScale="1">
        <p:scale>
          <a:sx n="37" d="100"/>
          <a:sy n="37" d="100"/>
        </p:scale>
        <p:origin x="84" y="16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7.xml"/><Relationship Id="rId3" Type="http://schemas.openxmlformats.org/officeDocument/2006/relationships/slide" Target="../slides/slide2.xml"/><Relationship Id="rId7" Type="http://schemas.openxmlformats.org/officeDocument/2006/relationships/slide" Target="../slides/slide6.xm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slide" Target="../slides/slide5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Relationship Id="rId9" Type="http://schemas.openxmlformats.org/officeDocument/2006/relationships/slide" Target="../slides/slide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52468"/>
            <a:ext cx="10515600" cy="1325563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link books">
            <a:hlinkClick r:id="rId3" action="ppaction://hlinksldjump"/>
          </p:cNvPr>
          <p:cNvSpPr/>
          <p:nvPr userDrawn="1"/>
        </p:nvSpPr>
        <p:spPr>
          <a:xfrm>
            <a:off x="284205" y="271849"/>
            <a:ext cx="4473146" cy="2360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k doc1">
            <a:hlinkClick r:id="rId4" action="ppaction://hlinksldjump"/>
          </p:cNvPr>
          <p:cNvSpPr/>
          <p:nvPr userDrawn="1"/>
        </p:nvSpPr>
        <p:spPr>
          <a:xfrm>
            <a:off x="583144" y="2930743"/>
            <a:ext cx="1720440" cy="1869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k doc2">
            <a:hlinkClick r:id="rId5" action="ppaction://hlinksldjump"/>
          </p:cNvPr>
          <p:cNvSpPr/>
          <p:nvPr userDrawn="1"/>
        </p:nvSpPr>
        <p:spPr>
          <a:xfrm>
            <a:off x="2520778" y="2930743"/>
            <a:ext cx="1720440" cy="1869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k drawer">
            <a:hlinkClick r:id="rId6" action="ppaction://hlinksldjump"/>
          </p:cNvPr>
          <p:cNvSpPr/>
          <p:nvPr userDrawn="1"/>
        </p:nvSpPr>
        <p:spPr>
          <a:xfrm>
            <a:off x="0" y="5251913"/>
            <a:ext cx="3429000" cy="1254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k laptop">
            <a:hlinkClick r:id="rId7" action="ppaction://hlinksldjump"/>
          </p:cNvPr>
          <p:cNvSpPr/>
          <p:nvPr userDrawn="1"/>
        </p:nvSpPr>
        <p:spPr>
          <a:xfrm>
            <a:off x="5181600" y="2303545"/>
            <a:ext cx="4015154" cy="2948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k phone">
            <a:hlinkClick r:id="rId8" action="ppaction://hlinksldjump"/>
          </p:cNvPr>
          <p:cNvSpPr/>
          <p:nvPr userDrawn="1"/>
        </p:nvSpPr>
        <p:spPr>
          <a:xfrm>
            <a:off x="9196754" y="4554414"/>
            <a:ext cx="1125415" cy="697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k tablet">
            <a:hlinkClick r:id="rId9" action="ppaction://hlinksldjump"/>
          </p:cNvPr>
          <p:cNvSpPr/>
          <p:nvPr userDrawn="1"/>
        </p:nvSpPr>
        <p:spPr>
          <a:xfrm>
            <a:off x="10322169" y="3428979"/>
            <a:ext cx="1459523" cy="1822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97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118125-E40E-45CE-B993-94E1FA8D4566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0FE14B-14B9-407C-B894-962D7A2D270A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45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88695"/>
            <a:ext cx="12192000" cy="5069305"/>
          </a:xfrm>
          <a:prstGeom prst="rect">
            <a:avLst/>
          </a:prstGeom>
          <a:solidFill>
            <a:srgbClr val="182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145554"/>
            <a:ext cx="12192000" cy="3119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12192000" cy="5069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032332"/>
            <a:ext cx="12192000" cy="3119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62550" y="2523663"/>
            <a:ext cx="6456631" cy="2703766"/>
            <a:chOff x="3698206" y="1910457"/>
            <a:chExt cx="7920975" cy="3316972"/>
          </a:xfrm>
        </p:grpSpPr>
        <p:grpSp>
          <p:nvGrpSpPr>
            <p:cNvPr id="12" name="Group 11"/>
            <p:cNvGrpSpPr/>
            <p:nvPr/>
          </p:nvGrpSpPr>
          <p:grpSpPr>
            <a:xfrm>
              <a:off x="3698206" y="1910457"/>
              <a:ext cx="5173077" cy="3158847"/>
              <a:chOff x="2366712" y="1162944"/>
              <a:chExt cx="8069179" cy="4321342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852988" y="1162944"/>
                <a:ext cx="7096626" cy="4152900"/>
              </a:xfrm>
              <a:prstGeom prst="roundRect">
                <a:avLst>
                  <a:gd name="adj" fmla="val 3991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 Same Side Corner Rectangle 21"/>
              <p:cNvSpPr/>
              <p:nvPr/>
            </p:nvSpPr>
            <p:spPr>
              <a:xfrm rot="10800000">
                <a:off x="2366712" y="5147402"/>
                <a:ext cx="8069179" cy="336884"/>
              </a:xfrm>
              <a:prstGeom prst="round2SameRect">
                <a:avLst>
                  <a:gd name="adj1" fmla="val 47768"/>
                  <a:gd name="adj2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5134476" y="5217252"/>
                <a:ext cx="2533650" cy="16844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3105807" y="1403131"/>
                <a:ext cx="6526924" cy="3499945"/>
              </a:xfrm>
              <a:prstGeom prst="roundRect">
                <a:avLst>
                  <a:gd name="adj" fmla="val 135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6200000">
              <a:off x="9848542" y="3436464"/>
              <a:ext cx="2056226" cy="1485052"/>
              <a:chOff x="1764632" y="-1652195"/>
              <a:chExt cx="4331368" cy="312821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1764632" y="-1652195"/>
                <a:ext cx="4331368" cy="3128210"/>
              </a:xfrm>
              <a:prstGeom prst="roundRect">
                <a:avLst>
                  <a:gd name="adj" fmla="val 2308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216334" y="-1442736"/>
                <a:ext cx="3751329" cy="2709293"/>
              </a:xfrm>
              <a:prstGeom prst="roundRect">
                <a:avLst>
                  <a:gd name="adj" fmla="val 230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847366" y="-240490"/>
                <a:ext cx="304800" cy="3048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5400000">
              <a:off x="8878416" y="4209355"/>
              <a:ext cx="730324" cy="1305823"/>
              <a:chOff x="9127958" y="1187116"/>
              <a:chExt cx="2245895" cy="4015672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9127958" y="1187116"/>
                <a:ext cx="2245895" cy="4015672"/>
              </a:xfrm>
              <a:prstGeom prst="roundRect">
                <a:avLst>
                  <a:gd name="adj" fmla="val 1023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9305067" y="1363662"/>
                <a:ext cx="1892322" cy="3128127"/>
              </a:xfrm>
              <a:prstGeom prst="roundRect">
                <a:avLst>
                  <a:gd name="adj" fmla="val 260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0026315" y="4620125"/>
                <a:ext cx="449179" cy="44917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/>
          <p:cNvSpPr/>
          <p:nvPr userDrawn="1"/>
        </p:nvSpPr>
        <p:spPr>
          <a:xfrm>
            <a:off x="0" y="5456330"/>
            <a:ext cx="3320717" cy="8876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1214462" y="5648458"/>
            <a:ext cx="891792" cy="2383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58149" y="431124"/>
            <a:ext cx="4154419" cy="2096502"/>
            <a:chOff x="2286000" y="1123950"/>
            <a:chExt cx="7124700" cy="3595436"/>
          </a:xfrm>
        </p:grpSpPr>
        <p:sp>
          <p:nvSpPr>
            <p:cNvPr id="28" name="Rectangle 27"/>
            <p:cNvSpPr/>
            <p:nvPr/>
          </p:nvSpPr>
          <p:spPr>
            <a:xfrm>
              <a:off x="8534400" y="4414586"/>
              <a:ext cx="228600" cy="3048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90950" y="1428750"/>
              <a:ext cx="647700" cy="28003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48000" y="4414586"/>
              <a:ext cx="228600" cy="3048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181350" y="1123950"/>
              <a:ext cx="514350" cy="3105150"/>
              <a:chOff x="2952750" y="1123950"/>
              <a:chExt cx="742950" cy="310515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3695700" y="1428750"/>
              <a:ext cx="209550" cy="280035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291908">
              <a:off x="2566705" y="1566896"/>
              <a:ext cx="514350" cy="2667000"/>
              <a:chOff x="2952750" y="1123950"/>
              <a:chExt cx="742950" cy="310515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239000" y="1428749"/>
              <a:ext cx="514350" cy="2822153"/>
              <a:chOff x="2952750" y="1123950"/>
              <a:chExt cx="742950" cy="310515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753350" y="1428749"/>
              <a:ext cx="514350" cy="2822153"/>
              <a:chOff x="2952750" y="1123950"/>
              <a:chExt cx="742950" cy="310515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291908">
              <a:off x="6814487" y="2363448"/>
              <a:ext cx="359091" cy="1853764"/>
              <a:chOff x="2952750" y="1123950"/>
              <a:chExt cx="742950" cy="310515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438650" y="1549889"/>
              <a:ext cx="819150" cy="2657347"/>
              <a:chOff x="4438650" y="1549889"/>
              <a:chExt cx="819150" cy="265734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438650" y="1549889"/>
                <a:ext cx="819150" cy="265734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604971" y="1771650"/>
                <a:ext cx="438150" cy="43815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457997" y="1593555"/>
              <a:ext cx="819150" cy="2657347"/>
              <a:chOff x="4438650" y="1549889"/>
              <a:chExt cx="819150" cy="265734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38650" y="1549889"/>
                <a:ext cx="819150" cy="265734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04971" y="1771650"/>
                <a:ext cx="438150" cy="43815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 rot="21125693">
              <a:off x="8341305" y="2375503"/>
              <a:ext cx="359091" cy="1853764"/>
              <a:chOff x="2952750" y="1123950"/>
              <a:chExt cx="742950" cy="310515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048000" y="1123950"/>
                <a:ext cx="647700" cy="310515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52750" y="1123950"/>
                <a:ext cx="209550" cy="310515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2286000" y="4205036"/>
              <a:ext cx="7124700" cy="20955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 userDrawn="1"/>
        </p:nvGrpSpPr>
        <p:grpSpPr>
          <a:xfrm>
            <a:off x="789767" y="3014958"/>
            <a:ext cx="1269514" cy="1647927"/>
            <a:chOff x="5904035" y="1657350"/>
            <a:chExt cx="3048000" cy="3956540"/>
          </a:xfrm>
        </p:grpSpPr>
        <p:sp>
          <p:nvSpPr>
            <p:cNvPr id="58" name="Rectangle 57"/>
            <p:cNvSpPr/>
            <p:nvPr/>
          </p:nvSpPr>
          <p:spPr>
            <a:xfrm>
              <a:off x="5904035" y="4677509"/>
              <a:ext cx="3048000" cy="9363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04035" y="1657350"/>
              <a:ext cx="3048000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284495" y="1894809"/>
              <a:ext cx="287079" cy="28707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 userDrawn="1"/>
        </p:nvGrpSpPr>
        <p:grpSpPr>
          <a:xfrm>
            <a:off x="2546151" y="3014958"/>
            <a:ext cx="1269514" cy="1647927"/>
            <a:chOff x="5904035" y="1657350"/>
            <a:chExt cx="3048000" cy="3956540"/>
          </a:xfrm>
        </p:grpSpPr>
        <p:sp>
          <p:nvSpPr>
            <p:cNvPr id="62" name="Rectangle 61"/>
            <p:cNvSpPr/>
            <p:nvPr/>
          </p:nvSpPr>
          <p:spPr>
            <a:xfrm>
              <a:off x="5904035" y="4677509"/>
              <a:ext cx="3048000" cy="9363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04035" y="1657350"/>
              <a:ext cx="3048000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284495" y="1894809"/>
              <a:ext cx="287079" cy="28707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4"/>
    </p:custDataLst>
    <p:extLst>
      <p:ext uri="{BB962C8B-B14F-4D97-AF65-F5344CB8AC3E}">
        <p14:creationId xmlns:p14="http://schemas.microsoft.com/office/powerpoint/2010/main" val="24028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940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54925" y="803364"/>
            <a:ext cx="7916092" cy="52839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63932" y="960120"/>
            <a:ext cx="3762103" cy="49377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26035" y="960120"/>
            <a:ext cx="3762103" cy="49377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23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Document1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552169"/>
            <a:ext cx="4525736" cy="5874755"/>
            <a:chOff x="5904035" y="1657350"/>
            <a:chExt cx="3048000" cy="3956540"/>
          </a:xfrm>
        </p:grpSpPr>
        <p:sp>
          <p:nvSpPr>
            <p:cNvPr id="5" name="Rectangle 4"/>
            <p:cNvSpPr/>
            <p:nvPr/>
          </p:nvSpPr>
          <p:spPr>
            <a:xfrm>
              <a:off x="5904035" y="4677509"/>
              <a:ext cx="3048000" cy="9363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04035" y="1657350"/>
              <a:ext cx="3048000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284495" y="1894809"/>
              <a:ext cx="287079" cy="28707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20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Document2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828064" y="552169"/>
            <a:ext cx="4525736" cy="5874755"/>
            <a:chOff x="5904035" y="1657350"/>
            <a:chExt cx="3048000" cy="3956540"/>
          </a:xfrm>
        </p:grpSpPr>
        <p:sp>
          <p:nvSpPr>
            <p:cNvPr id="5" name="Rectangle 4"/>
            <p:cNvSpPr/>
            <p:nvPr/>
          </p:nvSpPr>
          <p:spPr>
            <a:xfrm>
              <a:off x="5904035" y="4677509"/>
              <a:ext cx="3048000" cy="9363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04035" y="1657350"/>
              <a:ext cx="3048000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284495" y="1894809"/>
              <a:ext cx="287079" cy="28707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574766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22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Drawer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17074" y="757646"/>
            <a:ext cx="6296297" cy="4612636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862975" y="306556"/>
            <a:ext cx="3923369" cy="5092836"/>
            <a:chOff x="5904035" y="1657350"/>
            <a:chExt cx="3048000" cy="3956540"/>
          </a:xfrm>
        </p:grpSpPr>
        <p:sp>
          <p:nvSpPr>
            <p:cNvPr id="10" name="Rectangle 9"/>
            <p:cNvSpPr/>
            <p:nvPr/>
          </p:nvSpPr>
          <p:spPr>
            <a:xfrm>
              <a:off x="5904035" y="4677509"/>
              <a:ext cx="3048000" cy="9363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4035" y="1657350"/>
              <a:ext cx="3048000" cy="388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68434" y="4428702"/>
            <a:ext cx="7262949" cy="1941380"/>
            <a:chOff x="0" y="5456330"/>
            <a:chExt cx="3320717" cy="887625"/>
          </a:xfrm>
        </p:grpSpPr>
        <p:sp>
          <p:nvSpPr>
            <p:cNvPr id="5" name="Rectangle 4"/>
            <p:cNvSpPr/>
            <p:nvPr/>
          </p:nvSpPr>
          <p:spPr>
            <a:xfrm>
              <a:off x="0" y="5456330"/>
              <a:ext cx="3320717" cy="8876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4462" y="5648458"/>
              <a:ext cx="891792" cy="2383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916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843513" y="777922"/>
            <a:ext cx="8627183" cy="5268035"/>
            <a:chOff x="2366712" y="1162944"/>
            <a:chExt cx="8069179" cy="4321342"/>
          </a:xfrm>
        </p:grpSpPr>
        <p:sp>
          <p:nvSpPr>
            <p:cNvPr id="5" name="Rounded Rectangle 4"/>
            <p:cNvSpPr/>
            <p:nvPr/>
          </p:nvSpPr>
          <p:spPr>
            <a:xfrm>
              <a:off x="2852988" y="1162944"/>
              <a:ext cx="7096626" cy="4152900"/>
            </a:xfrm>
            <a:prstGeom prst="roundRect">
              <a:avLst>
                <a:gd name="adj" fmla="val 399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0800000">
              <a:off x="2366712" y="5147402"/>
              <a:ext cx="8069179" cy="336884"/>
            </a:xfrm>
            <a:prstGeom prst="round2SameRect">
              <a:avLst>
                <a:gd name="adj1" fmla="val 47768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34476" y="5217252"/>
              <a:ext cx="2533650" cy="16844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105807" y="1403131"/>
              <a:ext cx="6526924" cy="3499945"/>
            </a:xfrm>
            <a:prstGeom prst="roundRect">
              <a:avLst>
                <a:gd name="adj" fmla="val 1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317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60882" y="949571"/>
            <a:ext cx="2906151" cy="5196214"/>
            <a:chOff x="9127958" y="1187116"/>
            <a:chExt cx="2245895" cy="4015672"/>
          </a:xfrm>
        </p:grpSpPr>
        <p:sp>
          <p:nvSpPr>
            <p:cNvPr id="5" name="Rounded Rectangle 4"/>
            <p:cNvSpPr/>
            <p:nvPr/>
          </p:nvSpPr>
          <p:spPr>
            <a:xfrm>
              <a:off x="9127958" y="1187116"/>
              <a:ext cx="2245895" cy="4015672"/>
            </a:xfrm>
            <a:prstGeom prst="roundRect">
              <a:avLst>
                <a:gd name="adj" fmla="val 1023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05067" y="1363662"/>
              <a:ext cx="1892322" cy="3128127"/>
            </a:xfrm>
            <a:prstGeom prst="roundRect">
              <a:avLst>
                <a:gd name="adj" fmla="val 260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026315" y="4620125"/>
              <a:ext cx="449179" cy="44917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65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Tablet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63932" y="1117287"/>
            <a:ext cx="7553162" cy="4920046"/>
            <a:chOff x="4996583" y="2051098"/>
            <a:chExt cx="5116899" cy="3333091"/>
          </a:xfrm>
        </p:grpSpPr>
        <p:sp>
          <p:nvSpPr>
            <p:cNvPr id="5" name="Freeform 4"/>
            <p:cNvSpPr/>
            <p:nvPr/>
          </p:nvSpPr>
          <p:spPr>
            <a:xfrm>
              <a:off x="9175805" y="4819571"/>
              <a:ext cx="937677" cy="545754"/>
            </a:xfrm>
            <a:custGeom>
              <a:avLst/>
              <a:gdLst>
                <a:gd name="connsiteX0" fmla="*/ 381663 w 930303"/>
                <a:gd name="connsiteY0" fmla="*/ 508884 h 508884"/>
                <a:gd name="connsiteX1" fmla="*/ 930303 w 930303"/>
                <a:gd name="connsiteY1" fmla="*/ 0 h 508884"/>
                <a:gd name="connsiteX2" fmla="*/ 0 w 930303"/>
                <a:gd name="connsiteY2" fmla="*/ 23854 h 508884"/>
                <a:gd name="connsiteX3" fmla="*/ 326004 w 930303"/>
                <a:gd name="connsiteY3" fmla="*/ 445273 h 508884"/>
                <a:gd name="connsiteX0" fmla="*/ 389037 w 930303"/>
                <a:gd name="connsiteY0" fmla="*/ 553129 h 553129"/>
                <a:gd name="connsiteX1" fmla="*/ 930303 w 930303"/>
                <a:gd name="connsiteY1" fmla="*/ 0 h 553129"/>
                <a:gd name="connsiteX2" fmla="*/ 0 w 930303"/>
                <a:gd name="connsiteY2" fmla="*/ 23854 h 553129"/>
                <a:gd name="connsiteX3" fmla="*/ 326004 w 930303"/>
                <a:gd name="connsiteY3" fmla="*/ 445273 h 553129"/>
                <a:gd name="connsiteX0" fmla="*/ 389037 w 900806"/>
                <a:gd name="connsiteY0" fmla="*/ 531006 h 531006"/>
                <a:gd name="connsiteX1" fmla="*/ 900806 w 900806"/>
                <a:gd name="connsiteY1" fmla="*/ 0 h 531006"/>
                <a:gd name="connsiteX2" fmla="*/ 0 w 900806"/>
                <a:gd name="connsiteY2" fmla="*/ 1731 h 531006"/>
                <a:gd name="connsiteX3" fmla="*/ 326004 w 900806"/>
                <a:gd name="connsiteY3" fmla="*/ 423150 h 531006"/>
                <a:gd name="connsiteX0" fmla="*/ 389037 w 937677"/>
                <a:gd name="connsiteY0" fmla="*/ 545754 h 545754"/>
                <a:gd name="connsiteX1" fmla="*/ 937677 w 937677"/>
                <a:gd name="connsiteY1" fmla="*/ 0 h 545754"/>
                <a:gd name="connsiteX2" fmla="*/ 0 w 937677"/>
                <a:gd name="connsiteY2" fmla="*/ 16479 h 545754"/>
                <a:gd name="connsiteX3" fmla="*/ 326004 w 937677"/>
                <a:gd name="connsiteY3" fmla="*/ 437898 h 54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7677" h="545754">
                  <a:moveTo>
                    <a:pt x="389037" y="545754"/>
                  </a:moveTo>
                  <a:lnTo>
                    <a:pt x="937677" y="0"/>
                  </a:lnTo>
                  <a:lnTo>
                    <a:pt x="0" y="16479"/>
                  </a:lnTo>
                  <a:lnTo>
                    <a:pt x="326004" y="437898"/>
                  </a:lnTo>
                </a:path>
              </a:pathLst>
            </a:custGeom>
            <a:solidFill>
              <a:schemeClr val="tx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12"/>
            <p:cNvSpPr/>
            <p:nvPr/>
          </p:nvSpPr>
          <p:spPr>
            <a:xfrm>
              <a:off x="5497653" y="2051098"/>
              <a:ext cx="4615049" cy="2813539"/>
            </a:xfrm>
            <a:custGeom>
              <a:avLst/>
              <a:gdLst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550113 w 4615049"/>
                <a:gd name="connsiteY2" fmla="*/ 0 h 2813539"/>
                <a:gd name="connsiteX3" fmla="*/ 4615049 w 4615049"/>
                <a:gd name="connsiteY3" fmla="*/ 64936 h 2813539"/>
                <a:gd name="connsiteX4" fmla="*/ 4615049 w 4615049"/>
                <a:gd name="connsiteY4" fmla="*/ 2748603 h 2813539"/>
                <a:gd name="connsiteX5" fmla="*/ 4550113 w 4615049"/>
                <a:gd name="connsiteY5" fmla="*/ 2813539 h 2813539"/>
                <a:gd name="connsiteX6" fmla="*/ 64936 w 4615049"/>
                <a:gd name="connsiteY6" fmla="*/ 2813539 h 2813539"/>
                <a:gd name="connsiteX7" fmla="*/ 0 w 4615049"/>
                <a:gd name="connsiteY7" fmla="*/ 2748603 h 2813539"/>
                <a:gd name="connsiteX8" fmla="*/ 0 w 4615049"/>
                <a:gd name="connsiteY8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550113 w 4615049"/>
                <a:gd name="connsiteY2" fmla="*/ 0 h 2813539"/>
                <a:gd name="connsiteX3" fmla="*/ 4249289 w 4615049"/>
                <a:gd name="connsiteY3" fmla="*/ 104692 h 2813539"/>
                <a:gd name="connsiteX4" fmla="*/ 4615049 w 4615049"/>
                <a:gd name="connsiteY4" fmla="*/ 2748603 h 2813539"/>
                <a:gd name="connsiteX5" fmla="*/ 4550113 w 4615049"/>
                <a:gd name="connsiteY5" fmla="*/ 2813539 h 2813539"/>
                <a:gd name="connsiteX6" fmla="*/ 64936 w 4615049"/>
                <a:gd name="connsiteY6" fmla="*/ 2813539 h 2813539"/>
                <a:gd name="connsiteX7" fmla="*/ 0 w 4615049"/>
                <a:gd name="connsiteY7" fmla="*/ 2748603 h 2813539"/>
                <a:gd name="connsiteX8" fmla="*/ 0 w 4615049"/>
                <a:gd name="connsiteY8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550113 w 4615049"/>
                <a:gd name="connsiteY2" fmla="*/ 0 h 2813539"/>
                <a:gd name="connsiteX3" fmla="*/ 4225435 w 4615049"/>
                <a:gd name="connsiteY3" fmla="*/ 104692 h 2813539"/>
                <a:gd name="connsiteX4" fmla="*/ 4615049 w 4615049"/>
                <a:gd name="connsiteY4" fmla="*/ 2748603 h 2813539"/>
                <a:gd name="connsiteX5" fmla="*/ 4550113 w 4615049"/>
                <a:gd name="connsiteY5" fmla="*/ 2813539 h 2813539"/>
                <a:gd name="connsiteX6" fmla="*/ 64936 w 4615049"/>
                <a:gd name="connsiteY6" fmla="*/ 2813539 h 2813539"/>
                <a:gd name="connsiteX7" fmla="*/ 0 w 4615049"/>
                <a:gd name="connsiteY7" fmla="*/ 2748603 h 2813539"/>
                <a:gd name="connsiteX8" fmla="*/ 0 w 4615049"/>
                <a:gd name="connsiteY8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550113 w 4615049"/>
                <a:gd name="connsiteY2" fmla="*/ 0 h 2813539"/>
                <a:gd name="connsiteX3" fmla="*/ 4185678 w 4615049"/>
                <a:gd name="connsiteY3" fmla="*/ 80839 h 2813539"/>
                <a:gd name="connsiteX4" fmla="*/ 4615049 w 4615049"/>
                <a:gd name="connsiteY4" fmla="*/ 2748603 h 2813539"/>
                <a:gd name="connsiteX5" fmla="*/ 4550113 w 4615049"/>
                <a:gd name="connsiteY5" fmla="*/ 2813539 h 2813539"/>
                <a:gd name="connsiteX6" fmla="*/ 64936 w 4615049"/>
                <a:gd name="connsiteY6" fmla="*/ 2813539 h 2813539"/>
                <a:gd name="connsiteX7" fmla="*/ 0 w 4615049"/>
                <a:gd name="connsiteY7" fmla="*/ 2748603 h 2813539"/>
                <a:gd name="connsiteX8" fmla="*/ 0 w 4615049"/>
                <a:gd name="connsiteY8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550113 w 4615049"/>
                <a:gd name="connsiteY2" fmla="*/ 0 h 2813539"/>
                <a:gd name="connsiteX3" fmla="*/ 4122068 w 4615049"/>
                <a:gd name="connsiteY3" fmla="*/ 49034 h 2813539"/>
                <a:gd name="connsiteX4" fmla="*/ 4615049 w 4615049"/>
                <a:gd name="connsiteY4" fmla="*/ 2748603 h 2813539"/>
                <a:gd name="connsiteX5" fmla="*/ 4550113 w 4615049"/>
                <a:gd name="connsiteY5" fmla="*/ 2813539 h 2813539"/>
                <a:gd name="connsiteX6" fmla="*/ 64936 w 4615049"/>
                <a:gd name="connsiteY6" fmla="*/ 2813539 h 2813539"/>
                <a:gd name="connsiteX7" fmla="*/ 0 w 4615049"/>
                <a:gd name="connsiteY7" fmla="*/ 2748603 h 2813539"/>
                <a:gd name="connsiteX8" fmla="*/ 0 w 4615049"/>
                <a:gd name="connsiteY8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122068 w 4615049"/>
                <a:gd name="connsiteY2" fmla="*/ 49034 h 2813539"/>
                <a:gd name="connsiteX3" fmla="*/ 4615049 w 4615049"/>
                <a:gd name="connsiteY3" fmla="*/ 2748603 h 2813539"/>
                <a:gd name="connsiteX4" fmla="*/ 4550113 w 4615049"/>
                <a:gd name="connsiteY4" fmla="*/ 2813539 h 2813539"/>
                <a:gd name="connsiteX5" fmla="*/ 64936 w 4615049"/>
                <a:gd name="connsiteY5" fmla="*/ 2813539 h 2813539"/>
                <a:gd name="connsiteX6" fmla="*/ 0 w 4615049"/>
                <a:gd name="connsiteY6" fmla="*/ 2748603 h 2813539"/>
                <a:gd name="connsiteX7" fmla="*/ 0 w 4615049"/>
                <a:gd name="connsiteY7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106166 w 4615049"/>
                <a:gd name="connsiteY2" fmla="*/ 25180 h 2813539"/>
                <a:gd name="connsiteX3" fmla="*/ 4615049 w 4615049"/>
                <a:gd name="connsiteY3" fmla="*/ 2748603 h 2813539"/>
                <a:gd name="connsiteX4" fmla="*/ 4550113 w 4615049"/>
                <a:gd name="connsiteY4" fmla="*/ 2813539 h 2813539"/>
                <a:gd name="connsiteX5" fmla="*/ 64936 w 4615049"/>
                <a:gd name="connsiteY5" fmla="*/ 2813539 h 2813539"/>
                <a:gd name="connsiteX6" fmla="*/ 0 w 4615049"/>
                <a:gd name="connsiteY6" fmla="*/ 2748603 h 2813539"/>
                <a:gd name="connsiteX7" fmla="*/ 0 w 4615049"/>
                <a:gd name="connsiteY7" fmla="*/ 64936 h 2813539"/>
                <a:gd name="connsiteX0" fmla="*/ 0 w 4665492"/>
                <a:gd name="connsiteY0" fmla="*/ 64936 h 2813539"/>
                <a:gd name="connsiteX1" fmla="*/ 64936 w 4665492"/>
                <a:gd name="connsiteY1" fmla="*/ 0 h 2813539"/>
                <a:gd name="connsiteX2" fmla="*/ 4106166 w 4665492"/>
                <a:gd name="connsiteY2" fmla="*/ 25180 h 2813539"/>
                <a:gd name="connsiteX3" fmla="*/ 4615049 w 4665492"/>
                <a:gd name="connsiteY3" fmla="*/ 2748603 h 2813539"/>
                <a:gd name="connsiteX4" fmla="*/ 4550113 w 4665492"/>
                <a:gd name="connsiteY4" fmla="*/ 2813539 h 2813539"/>
                <a:gd name="connsiteX5" fmla="*/ 64936 w 4665492"/>
                <a:gd name="connsiteY5" fmla="*/ 2813539 h 2813539"/>
                <a:gd name="connsiteX6" fmla="*/ 0 w 4665492"/>
                <a:gd name="connsiteY6" fmla="*/ 2748603 h 2813539"/>
                <a:gd name="connsiteX7" fmla="*/ 0 w 4665492"/>
                <a:gd name="connsiteY7" fmla="*/ 64936 h 2813539"/>
                <a:gd name="connsiteX0" fmla="*/ 0 w 4848733"/>
                <a:gd name="connsiteY0" fmla="*/ 64936 h 2813539"/>
                <a:gd name="connsiteX1" fmla="*/ 64936 w 4848733"/>
                <a:gd name="connsiteY1" fmla="*/ 0 h 2813539"/>
                <a:gd name="connsiteX2" fmla="*/ 4106166 w 4848733"/>
                <a:gd name="connsiteY2" fmla="*/ 25180 h 2813539"/>
                <a:gd name="connsiteX3" fmla="*/ 4615049 w 4848733"/>
                <a:gd name="connsiteY3" fmla="*/ 2748603 h 2813539"/>
                <a:gd name="connsiteX4" fmla="*/ 4550113 w 4848733"/>
                <a:gd name="connsiteY4" fmla="*/ 2813539 h 2813539"/>
                <a:gd name="connsiteX5" fmla="*/ 64936 w 4848733"/>
                <a:gd name="connsiteY5" fmla="*/ 2813539 h 2813539"/>
                <a:gd name="connsiteX6" fmla="*/ 0 w 4848733"/>
                <a:gd name="connsiteY6" fmla="*/ 2748603 h 2813539"/>
                <a:gd name="connsiteX7" fmla="*/ 0 w 4848733"/>
                <a:gd name="connsiteY7" fmla="*/ 64936 h 2813539"/>
                <a:gd name="connsiteX0" fmla="*/ 0 w 4615049"/>
                <a:gd name="connsiteY0" fmla="*/ 64936 h 2813539"/>
                <a:gd name="connsiteX1" fmla="*/ 64936 w 4615049"/>
                <a:gd name="connsiteY1" fmla="*/ 0 h 2813539"/>
                <a:gd name="connsiteX2" fmla="*/ 4106166 w 4615049"/>
                <a:gd name="connsiteY2" fmla="*/ 25180 h 2813539"/>
                <a:gd name="connsiteX3" fmla="*/ 4615049 w 4615049"/>
                <a:gd name="connsiteY3" fmla="*/ 2748603 h 2813539"/>
                <a:gd name="connsiteX4" fmla="*/ 4550113 w 4615049"/>
                <a:gd name="connsiteY4" fmla="*/ 2813539 h 2813539"/>
                <a:gd name="connsiteX5" fmla="*/ 64936 w 4615049"/>
                <a:gd name="connsiteY5" fmla="*/ 2813539 h 2813539"/>
                <a:gd name="connsiteX6" fmla="*/ 0 w 4615049"/>
                <a:gd name="connsiteY6" fmla="*/ 2748603 h 2813539"/>
                <a:gd name="connsiteX7" fmla="*/ 0 w 4615049"/>
                <a:gd name="connsiteY7" fmla="*/ 64936 h 281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5049" h="2813539">
                  <a:moveTo>
                    <a:pt x="0" y="64936"/>
                  </a:moveTo>
                  <a:cubicBezTo>
                    <a:pt x="0" y="29073"/>
                    <a:pt x="29073" y="0"/>
                    <a:pt x="64936" y="0"/>
                  </a:cubicBezTo>
                  <a:lnTo>
                    <a:pt x="4106166" y="25180"/>
                  </a:lnTo>
                  <a:cubicBezTo>
                    <a:pt x="4360607" y="1386891"/>
                    <a:pt x="4541058" y="2283877"/>
                    <a:pt x="4615049" y="2748603"/>
                  </a:cubicBezTo>
                  <a:cubicBezTo>
                    <a:pt x="4615049" y="2784466"/>
                    <a:pt x="4585976" y="2813539"/>
                    <a:pt x="4550113" y="2813539"/>
                  </a:cubicBezTo>
                  <a:lnTo>
                    <a:pt x="64936" y="2813539"/>
                  </a:lnTo>
                  <a:cubicBezTo>
                    <a:pt x="29073" y="2813539"/>
                    <a:pt x="0" y="2784466"/>
                    <a:pt x="0" y="2748603"/>
                  </a:cubicBezTo>
                  <a:lnTo>
                    <a:pt x="0" y="6493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996583" y="2051098"/>
              <a:ext cx="4615049" cy="3333091"/>
            </a:xfrm>
            <a:prstGeom prst="roundRect">
              <a:avLst>
                <a:gd name="adj" fmla="val 2308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77869" y="2274275"/>
              <a:ext cx="3997021" cy="2886737"/>
            </a:xfrm>
            <a:prstGeom prst="roundRect">
              <a:avLst>
                <a:gd name="adj" fmla="val 230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84736" y="3555262"/>
              <a:ext cx="324763" cy="3247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0789920" y="522514"/>
            <a:ext cx="966651" cy="4376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3167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Main</vt:lpstr>
      <vt:lpstr>Books</vt:lpstr>
      <vt:lpstr>Document1</vt:lpstr>
      <vt:lpstr>Document2</vt:lpstr>
      <vt:lpstr>Drawer</vt:lpstr>
      <vt:lpstr>Laptop</vt:lpstr>
      <vt:lpstr>Phone</vt:lpstr>
      <vt:lpstr>Tablet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Kuhlmann</dc:creator>
  <cp:lastModifiedBy>Tom Kuhlmann</cp:lastModifiedBy>
  <cp:revision>10</cp:revision>
  <dcterms:created xsi:type="dcterms:W3CDTF">2014-09-06T17:10:17Z</dcterms:created>
  <dcterms:modified xsi:type="dcterms:W3CDTF">2014-09-08T21:18:56Z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8907C00A-738D-4441-BA34-73FBC5956667</vt:lpwstr>
  </property>
  <property fmtid="{D5CDD505-2E9C-101B-9397-08002B2CF9AE}" pid="3" name="ArticulatePath">
    <vt:lpwstr>Presentation1</vt:lpwstr>
  </property>
</Properties>
</file>